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1" r:id="rId2"/>
  </p:sldMasterIdLst>
  <p:sldIdLst>
    <p:sldId id="897" r:id="rId3"/>
    <p:sldId id="914" r:id="rId4"/>
    <p:sldId id="916" r:id="rId5"/>
    <p:sldId id="256" r:id="rId6"/>
    <p:sldId id="913" r:id="rId7"/>
    <p:sldId id="915" r:id="rId8"/>
    <p:sldId id="89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D24F-3402-42CB-8184-BDB35703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C070D-E0F8-41D2-B026-7F06A754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8B4F9-9B36-41E6-9AD2-474BE6B9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5059-BDEF-4DF1-97B8-29D0E037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CA88-7127-4A2E-A18C-4FF60166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2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588B-E67F-4671-9DC4-3BA6AD8A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F02C1-A368-4B5A-8D71-7041E8538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475C0-DC0E-48C3-9CA6-4E8FDEDB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579BE-4BCC-464A-A82C-1B266C40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3B15D-AEC7-47E5-8735-1D3B5A0F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74624-65E7-4DDB-A314-C510A4BAA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1A3B8-2334-43FE-8E7D-D60490BC2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8459F-F74C-426D-AA4B-7E469602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E4D2C-40C8-4702-B6E3-14669A06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0B86-CA99-4359-8095-BB3BBFD0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1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118" y="2177415"/>
            <a:ext cx="11835764" cy="43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rgbClr val="A62E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8627" y="3587115"/>
            <a:ext cx="11294745" cy="43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rgbClr val="A62E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3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715581"/>
          </a:xfrm>
        </p:spPr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2051" y="1571625"/>
            <a:ext cx="11116151" cy="3462486"/>
          </a:xfrm>
        </p:spPr>
        <p:txBody>
          <a:bodyPr lIns="0" tIns="0" rIns="0" bIns="0"/>
          <a:lstStyle>
            <a:lvl1pPr>
              <a:defRPr sz="225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741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96000" y="1762125"/>
            <a:ext cx="0" cy="4645819"/>
          </a:xfrm>
          <a:custGeom>
            <a:avLst/>
            <a:gdLst/>
            <a:ahLst/>
            <a:cxnLst/>
            <a:rect l="l" t="t" r="r" b="b"/>
            <a:pathLst>
              <a:path h="6194425">
                <a:moveTo>
                  <a:pt x="0" y="0"/>
                </a:moveTo>
                <a:lnTo>
                  <a:pt x="0" y="6193971"/>
                </a:lnTo>
              </a:path>
            </a:pathLst>
          </a:custGeom>
          <a:ln w="25400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715581"/>
          </a:xfrm>
        </p:spPr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383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715581"/>
          </a:xfrm>
        </p:spPr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186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84700" y="426704"/>
            <a:ext cx="0" cy="5990749"/>
          </a:xfrm>
          <a:custGeom>
            <a:avLst/>
            <a:gdLst/>
            <a:ahLst/>
            <a:cxnLst/>
            <a:rect l="l" t="t" r="r" b="b"/>
            <a:pathLst>
              <a:path h="7987665">
                <a:moveTo>
                  <a:pt x="0" y="0"/>
                </a:moveTo>
                <a:lnTo>
                  <a:pt x="0" y="7987233"/>
                </a:lnTo>
              </a:path>
            </a:pathLst>
          </a:custGeom>
          <a:ln w="25400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80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A64F-3CD9-44F1-A203-5002D624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1E345-D65F-43F5-90AA-DE4B3826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0339-B9FF-4C34-820D-838FEE8E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705B4-81DC-4DD0-AFA1-F4806EBD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520B8-2201-49B8-B821-11E2C2F4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4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C37A-C5F0-4BBA-B4C4-3492760D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E1774-D5EA-4B73-857C-5151C4CB8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E0D56-0440-496E-86CF-2BDE291B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E92C-935F-42C7-8126-E24A0C08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44E39-BBF2-4F3B-9898-28005532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EB3B-A9C2-45BA-BB28-A8B1B709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8145-8F5B-4476-81AD-3A84B0A52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FCE4-8860-4D64-8FCF-DFB43520E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28D7-D5B5-46DA-8557-2C1C1359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45DB3-98BC-4BB3-BFD8-B56FEB53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79579-79F7-4E8C-A991-20B25DC1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9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B9B1-976D-4F6B-83DF-DD2C62BD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A7AD-D4B0-4077-8696-90BEFED28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E7542-9B2B-44D8-B7FF-BB704FE5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A9660-A612-4342-877B-4A78ACFF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9AB03-82D4-4874-ADE7-3578C6409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BC2FE-3CF7-4E62-8B85-DC41F8EA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638F2-B292-4D8A-8E45-6B8C12F8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36218-8B4F-443C-AE57-2AA69E9C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2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9487-9F87-456F-920B-A775F3E2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F48F1-9890-4035-8AD9-67A8BD60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FBED6-5DAA-4890-BE16-AD5799CB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3B248-740E-407A-BE97-489F8B9E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4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20BFC-1DD0-4C4F-BF71-325153D5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AE89D-E908-46C6-96B1-928423D2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C4E7-0FF7-4759-81E2-CD50F94E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0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0624-1F97-4C33-9FBC-918EDA24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94B62-1F43-47A1-B085-0DD05AD47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28DA9-4A7C-4A05-9867-48080AB70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2CBEB-F1AC-4D95-B5CE-C904939B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A8505-4262-40BF-B83D-7B4C00B4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C6DD7-F94E-4FFE-BFC6-2C58928D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4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46BF-4B1A-4F7D-BCDE-08737B2FD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14B36-7711-4346-AF96-F7CF21BB2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3CE55-5156-4DD6-9C85-B4578F70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168B7-4C93-4F65-9127-D54A1AB8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0028D-6E06-462F-B315-CF0977D0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A8C0C-B298-4802-A946-5856C6E3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CEAB2-31DA-40DB-9FB4-47F4B55F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B4D61-6475-4DA5-BFF7-AC413DED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1DD9-C6A8-4C79-8DB3-319C95084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6DA48-6098-4035-9F96-CC508EDCE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1FF7-B5C2-4B45-B554-B96270D94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0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2051" y="1571625"/>
            <a:ext cx="11116151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54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ellectsrira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intellectsriram" TargetMode="External"/><Relationship Id="rId4" Type="http://schemas.openxmlformats.org/officeDocument/2006/relationships/hyperlink" Target="https://www.linkedin.com/in/sriram-balasubramanian-37456616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120" y="3762035"/>
            <a:ext cx="10779763" cy="7149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2625" marR="3810" indent="-1943100" algn="r">
              <a:lnSpc>
                <a:spcPts val="4875"/>
              </a:lnSpc>
              <a:spcBef>
                <a:spcPts val="675"/>
              </a:spcBef>
            </a:pPr>
            <a:r>
              <a:rPr lang="en-US" sz="4500" spc="-614" dirty="0">
                <a:solidFill>
                  <a:srgbClr val="FFFFFF"/>
                </a:solidFill>
              </a:rPr>
              <a:t>1 . 1   W  E  L  C  O  M  E     P  Y  T  H  O  N   E  X  P  E  R  T</a:t>
            </a:r>
            <a:endParaRPr sz="45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9759FDD-2438-403F-AD85-7F0EE57353C3}"/>
              </a:ext>
            </a:extLst>
          </p:cNvPr>
          <p:cNvSpPr/>
          <p:nvPr/>
        </p:nvSpPr>
        <p:spPr>
          <a:xfrm>
            <a:off x="706120" y="4585631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BD8AC66-7433-41D3-A650-BD7FA63CF88C}"/>
              </a:ext>
            </a:extLst>
          </p:cNvPr>
          <p:cNvSpPr txBox="1">
            <a:spLocks/>
          </p:cNvSpPr>
          <p:nvPr/>
        </p:nvSpPr>
        <p:spPr>
          <a:xfrm>
            <a:off x="706120" y="4784301"/>
            <a:ext cx="10594811" cy="135992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>
            <a:lvl1pPr>
              <a:defRPr sz="465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952625" marR="3810" indent="-1943100" algn="r">
              <a:lnSpc>
                <a:spcPts val="4875"/>
              </a:lnSpc>
              <a:spcBef>
                <a:spcPts val="675"/>
              </a:spcBef>
            </a:pPr>
            <a:r>
              <a:rPr lang="pt-BR" sz="4500" kern="0" spc="-614" dirty="0">
                <a:solidFill>
                  <a:srgbClr val="FFFFFF"/>
                </a:solidFill>
              </a:rPr>
              <a:t> </a:t>
            </a:r>
            <a:r>
              <a:rPr lang="pt-BR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 </a:t>
            </a:r>
            <a:r>
              <a:rPr lang="en-US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S      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r    </a:t>
            </a:r>
            <a:r>
              <a:rPr lang="en-US" sz="32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i   </a:t>
            </a:r>
            <a:r>
              <a:rPr lang="en-US" sz="32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r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a </a:t>
            </a:r>
            <a:r>
              <a:rPr lang="en-US" sz="32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m</a:t>
            </a:r>
            <a:r>
              <a:rPr lang="en-US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</a:t>
            </a:r>
            <a:r>
              <a:rPr lang="en-US" sz="32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-    </a:t>
            </a:r>
            <a:r>
              <a:rPr lang="en-US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I       T             E        x        p       e        r       t </a:t>
            </a:r>
          </a:p>
          <a:p>
            <a:pPr marL="1952625" marR="3810" lvl="0" indent="-1943100" algn="l" defTabSz="914400" rtl="0" eaLnBrk="1" fontAlgn="auto" latinLnBrk="0" hangingPunct="1">
              <a:lnSpc>
                <a:spcPts val="4875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61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  o   u    t     u    b    e       C    h     a     n    n     e    l    :      I    n     t     e     l      l     e     c     t         S    r     i     r     a      m</a:t>
            </a:r>
            <a:endParaRPr lang="pt-BR" sz="2800" kern="0" dirty="0">
              <a:latin typeface="Harrington" panose="04040505050A0202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84A49-6E22-4EA2-AD6D-D3E4A41B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51" y="4827194"/>
            <a:ext cx="765727" cy="638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FBF9-BFDD-4F04-B75A-BDBD0FA7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23" y="1558392"/>
            <a:ext cx="1658354" cy="15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Intro – Python Expert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AAAA4-2894-4E89-87E3-9DBCE610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04900"/>
            <a:ext cx="11172825" cy="54673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Hearty Welcome to Python Expert Course on my Youtube channel !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prepare you to become an expert in Python Programming under AI umbrella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cover Python Programming with clear cut explanation and hands-on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see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 trends and technology videos in Python with time to time updates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one stop store where you can find the relevant information on latest technology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will be very long and interesting, so take your own time to plan accordingly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Basically this course will helps to achieve the Certified Associate | Professional level 1 &amp; 2 in Python Programming concepts. Additionally you will learn a lot !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IT Knowledge is necessary to begin with to grow the career in Python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contains videos and detailed documentation in my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again warm welcome to Python aspiring career oriented professional to become an AI Expert !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Python Expert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2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AAAA4-2894-4E89-87E3-9DBCE610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093401"/>
            <a:ext cx="6496701" cy="5046165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Sriram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as a consulting AI, Bigdata, Cloud architect.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Extensive experience in architecting solutions in the  AI, Public Cloud since 2011,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 the globe.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Deployed Predictive Modeling techniques including ML, advanced statistics to conceptualize scalable business solutions &amp; Handling large dataset using DL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and coached several professionals on advanced cloud technologies like Python, AI, ML, DL, AWS, Azure ,GCP &amp; DevOps.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Python Expert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E0E7A-471D-FA41-AF02-474E5F96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627" y="1522585"/>
            <a:ext cx="4676123" cy="39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- Profile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Python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CA7C5DB-037F-4EC3-A3A7-D8AA97BC4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04900"/>
            <a:ext cx="10942958" cy="54673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acclaimed professional with over 20 years of rich experience in AI, Cloud and product engineering.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senior architect I have worked on a gamut of technologies ranging from data analysis, AI, Cloud, Java Stack and high scale product engg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hands-on experience in migrating several large-scale application from traditional stacks to cloud native applications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leading global project delivery for fortune 500 clients in architectural design, development, cloud-devops implementation with high-performance real-time solutions 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Supported: Automobile, Banking &amp; Finance, Insurance , Healthcare , Retail, Logistics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Recognized for utilizing the expertise by understanding business requirements, building analytics environments, implementing information solutions, proposing new data models, completing Cloud &amp; Business intelligence projects, and improving process flow by proposing IT solutions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B4747-BFE5-460F-839A-2A0EACB0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67" y="52774"/>
            <a:ext cx="914615" cy="9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4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- Skillset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Python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67A72-11F6-4267-9F67-7BC2743955E6}"/>
              </a:ext>
            </a:extLst>
          </p:cNvPr>
          <p:cNvSpPr txBox="1"/>
          <p:nvPr/>
        </p:nvSpPr>
        <p:spPr>
          <a:xfrm>
            <a:off x="706120" y="1273803"/>
            <a:ext cx="1077976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Artificial Intelligence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-&gt; Deep Learning, Machine Learning,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Big Data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Hadoop , Pig , Hive, Hbase, Sqoop, Oozie, Spark, Kafka, Cassandra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 Cloud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AWS, Azure , GCP, OCI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–&gt; Git, Bitbucket, Jenkins, Ansible, Chef, Puppet, Docker, Kubernetes, Nagios	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Oracle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–&gt; Java, Spring, Spring Boot, Microservices, Oracle DBA, MySQL DB, DBA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Microsoft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. Net, SharePoint,  SQL Server DBA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MEARN Stack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Mongo DB, ExpressJS, Angular JS, React JS, Node.js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Blockchain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–&gt; Public: Ethereum, Private: Hyperledger, 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 Skills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Collaborator, Motivator, Change Agent, Planner</a:t>
            </a:r>
          </a:p>
        </p:txBody>
      </p:sp>
    </p:spTree>
    <p:extLst>
      <p:ext uri="{BB962C8B-B14F-4D97-AF65-F5344CB8AC3E}">
        <p14:creationId xmlns:p14="http://schemas.microsoft.com/office/powerpoint/2010/main" val="61756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- Certification’s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Python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54192B9-0D0B-417B-B5F0-3E9797CD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04900"/>
            <a:ext cx="11172825" cy="5467350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800" b="1" u="sng" spc="-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IN" sz="1800" u="sng" dirty="0"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Aviatrix Multi Cloud Networking Associate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(MCNA)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Certified Solution Architect - Associate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(SAA)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Cloud Certified Professional Cloud Architect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(GCP)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 Architect Technologies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(MCP)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Oracle Certified Java Professional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(OCJP)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IN" sz="1800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Certified Professional in Python Programming </a:t>
            </a:r>
            <a:r>
              <a:rPr lang="en-IN" sz="1800" b="1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(PCPP)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CCA Spark and Hadoop Developer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(CCA)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800" b="1" u="sng" spc="-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</a:t>
            </a:r>
            <a:endParaRPr lang="en-IN" sz="1800" u="sng" dirty="0"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Management </a:t>
            </a:r>
            <a:r>
              <a:rPr lang="en-US" sz="1800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(PMP)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Certified Scrum Professional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(CSP-SM)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ICAgile Certified Professional in Agile Coaching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(ICP-ACC)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SAFe 5 Certified Program Consultant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(SPC 5), </a:t>
            </a:r>
            <a:r>
              <a:rPr lang="en-US" sz="1800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5 Release Train Engineer </a:t>
            </a:r>
            <a:r>
              <a:rPr lang="en-US" sz="1800" b="1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(RTE)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SAFe Practitioner, Agiligist, Scrum Master, Advanced Scrum Master, Product Owner | Product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706E6-1F30-48B8-BDEE-857B14EA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597" y="3609206"/>
            <a:ext cx="2447925" cy="2447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BA1CB-9E5B-4B92-AF89-BF3A19F6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18" y="1161281"/>
            <a:ext cx="2447925" cy="2447925"/>
          </a:xfrm>
          <a:prstGeom prst="rect">
            <a:avLst/>
          </a:prstGeom>
        </p:spPr>
      </p:pic>
      <p:sp>
        <p:nvSpPr>
          <p:cNvPr id="3" name="AutoShape 2" descr="OpenEDG PCPP2 Certification Badge">
            <a:extLst>
              <a:ext uri="{FF2B5EF4-FFF2-40B4-BE49-F238E27FC236}">
                <a16:creationId xmlns:a16="http://schemas.microsoft.com/office/drawing/2014/main" id="{9B6145DA-9D09-4361-BE99-57DCB54A85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B9DE2-EC50-4923-A3FD-400F54244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443" y="1161281"/>
            <a:ext cx="22764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2472432"/>
            <a:ext cx="12191999" cy="7149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2625" marR="3810" indent="-1943100" algn="ctr">
              <a:lnSpc>
                <a:spcPts val="4875"/>
              </a:lnSpc>
              <a:spcBef>
                <a:spcPts val="675"/>
              </a:spcBef>
            </a:pPr>
            <a:r>
              <a:rPr lang="en-US" sz="4500" spc="-614" dirty="0">
                <a:solidFill>
                  <a:srgbClr val="FFFFFF"/>
                </a:solidFill>
              </a:rPr>
              <a:t>  T h  a  n  k   Y  o  u  ! </a:t>
            </a:r>
            <a:endParaRPr sz="4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C3280D-706B-4321-B25E-E77C0DBD16E0}"/>
              </a:ext>
            </a:extLst>
          </p:cNvPr>
          <p:cNvGrpSpPr/>
          <p:nvPr/>
        </p:nvGrpSpPr>
        <p:grpSpPr>
          <a:xfrm>
            <a:off x="2601159" y="3524434"/>
            <a:ext cx="7412854" cy="1651248"/>
            <a:chOff x="2698812" y="4385568"/>
            <a:chExt cx="7412854" cy="16512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F2B333-5143-4D83-95B3-E3E870F2C48D}"/>
                </a:ext>
              </a:extLst>
            </p:cNvPr>
            <p:cNvSpPr/>
            <p:nvPr/>
          </p:nvSpPr>
          <p:spPr>
            <a:xfrm>
              <a:off x="2698812" y="4385568"/>
              <a:ext cx="7412854" cy="165124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                </a:t>
              </a:r>
              <a:r>
                <a:rPr kumimoji="0" lang="en-US" sz="4500" b="0" i="0" u="none" strike="noStrike" kern="1200" cap="none" spc="-614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 n t e l l e c t  S r i r a m                               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                                                 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                                                      </a:t>
              </a: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Subscribed</a:t>
              </a:r>
              <a:endPara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00A988-2170-488F-8C0C-E2615F4F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4563" y="5102256"/>
              <a:ext cx="857250" cy="8191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865672-CAE2-406E-AA24-8B15DF2E8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052" y="4597183"/>
              <a:ext cx="1228017" cy="122801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A6C47D-4613-4F40-8140-806BDACFDD3A}"/>
                </a:ext>
              </a:extLst>
            </p:cNvPr>
            <p:cNvCxnSpPr>
              <a:cxnSpLocks/>
            </p:cNvCxnSpPr>
            <p:nvPr/>
          </p:nvCxnSpPr>
          <p:spPr>
            <a:xfrm>
              <a:off x="4110361" y="4627447"/>
              <a:ext cx="0" cy="118742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2D9A32-E123-4066-980F-D7AF4A602B63}"/>
              </a:ext>
            </a:extLst>
          </p:cNvPr>
          <p:cNvSpPr txBox="1"/>
          <p:nvPr/>
        </p:nvSpPr>
        <p:spPr>
          <a:xfrm>
            <a:off x="2601159" y="5417561"/>
            <a:ext cx="8049828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LinkedIn 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https://www.linkedin.com/in/sriram-balasubramanian-374566166/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GitHub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https://github.com/intellectsriram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9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3188</TotalTime>
  <Words>769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Courier New</vt:lpstr>
      <vt:lpstr>Harrington</vt:lpstr>
      <vt:lpstr>Office Theme</vt:lpstr>
      <vt:lpstr>1_Office Theme</vt:lpstr>
      <vt:lpstr>1 . 1   W  E  L  C  O  M  E     P  Y  T  H  O  N   E  X  P  E  R  T</vt:lpstr>
      <vt:lpstr>Course Intro – Python Expert</vt:lpstr>
      <vt:lpstr>About me</vt:lpstr>
      <vt:lpstr>Sriram - Profile</vt:lpstr>
      <vt:lpstr>Sriram - Skillset</vt:lpstr>
      <vt:lpstr>Sriram - Certification’s</vt:lpstr>
      <vt:lpstr>  T h  a  n  k   Y  o  u 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B</dc:creator>
  <cp:lastModifiedBy>Sriram B</cp:lastModifiedBy>
  <cp:revision>276</cp:revision>
  <dcterms:created xsi:type="dcterms:W3CDTF">2020-10-10T11:44:08Z</dcterms:created>
  <dcterms:modified xsi:type="dcterms:W3CDTF">2020-11-20T12:57:48Z</dcterms:modified>
</cp:coreProperties>
</file>